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Mantente</a:t>
            </a:r>
            <a:r>
              <a:rPr lang="en-US" sz="7200" dirty="0"/>
              <a:t> </a:t>
            </a:r>
            <a:r>
              <a:rPr lang="en-US" sz="7200" dirty="0" err="1"/>
              <a:t>en</a:t>
            </a:r>
            <a:r>
              <a:rPr lang="en-US" sz="7200" dirty="0"/>
              <a:t> </a:t>
            </a:r>
            <a:r>
              <a:rPr lang="en-US" sz="7200" dirty="0" err="1"/>
              <a:t>contacto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Revise el </a:t>
            </a:r>
            <a:r>
              <a:rPr lang="es-ES" dirty="0" err="1" smtClean="0"/>
              <a:t>gmail</a:t>
            </a:r>
            <a:r>
              <a:rPr lang="es-ES" dirty="0" smtClean="0"/>
              <a:t> de su escuela para obtener información de sus profesores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Consulte el correo g de su escuela para obtener información importante de sus maestros</a:t>
            </a:r>
            <a:r>
              <a:rPr lang="en-US" dirty="0" smtClean="0"/>
              <a:t>.</a:t>
            </a:r>
          </a:p>
          <a:p>
            <a:r>
              <a:rPr lang="es-ES" dirty="0" smtClean="0"/>
              <a:t>Los profesores enviarán su código de clase para que pueda iniciar sesión en google </a:t>
            </a:r>
            <a:r>
              <a:rPr lang="es-ES" dirty="0" err="1" smtClean="0"/>
              <a:t>classroom</a:t>
            </a:r>
            <a:r>
              <a:rPr lang="es-ES" dirty="0" smtClean="0"/>
              <a:t> y unirse a una clase</a:t>
            </a:r>
            <a:r>
              <a:rPr lang="en-US" dirty="0" smtClean="0"/>
              <a:t>.</a:t>
            </a:r>
          </a:p>
          <a:p>
            <a:r>
              <a:rPr lang="es-ES" dirty="0" smtClean="0"/>
              <a:t>Los profesores usarán google </a:t>
            </a:r>
            <a:r>
              <a:rPr lang="es-ES" dirty="0" err="1" smtClean="0"/>
              <a:t>classroom</a:t>
            </a:r>
            <a:r>
              <a:rPr lang="es-ES" dirty="0" smtClean="0"/>
              <a:t> para comunicar información para las lecciones diarias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Accessing Google Classroom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7955" y="1975555"/>
            <a:ext cx="36173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Option #1</a:t>
            </a:r>
          </a:p>
          <a:p>
            <a:pPr marL="342900" indent="-342900">
              <a:buAutoNum type="arabicPeriod"/>
            </a:pPr>
            <a:r>
              <a:rPr lang="nl-NL" dirty="0" smtClean="0"/>
              <a:t>Ir al sitio web de Hobbs School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Students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Google Apps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Classroom.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the + option.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Join class</a:t>
            </a:r>
          </a:p>
          <a:p>
            <a:pPr marL="342900" indent="-342900">
              <a:buAutoNum type="arabicPeriod"/>
            </a:pPr>
            <a:r>
              <a:rPr lang="es-ES" dirty="0" smtClean="0"/>
              <a:t>Introduzca el código de clase y haga clic en </a:t>
            </a:r>
            <a:r>
              <a:rPr lang="es-ES" dirty="0" err="1" smtClean="0"/>
              <a:t>join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5111" y="2114053"/>
            <a:ext cx="43462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Option #2</a:t>
            </a:r>
          </a:p>
          <a:p>
            <a:pPr marL="342900" indent="-342900">
              <a:buAutoNum type="arabicPeriod"/>
            </a:pPr>
            <a:r>
              <a:rPr lang="nl-NL" dirty="0" smtClean="0"/>
              <a:t>Ir al sitio web de Hobbs School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Click Students</a:t>
            </a:r>
          </a:p>
          <a:p>
            <a:pPr marL="342900" indent="-342900">
              <a:buAutoNum type="arabicPeriod"/>
            </a:pPr>
            <a:r>
              <a:rPr lang="en-US" dirty="0"/>
              <a:t>Click Google Apps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Go to Gmail. </a:t>
            </a:r>
          </a:p>
          <a:p>
            <a:pPr marL="342900" indent="-342900">
              <a:buAutoNum type="arabicPeriod" startAt="4"/>
            </a:pPr>
            <a:r>
              <a:rPr lang="es-ES" dirty="0" smtClean="0"/>
              <a:t>Busque el correo electrónico de su profesor</a:t>
            </a:r>
            <a:r>
              <a:rPr lang="en-US" dirty="0" smtClean="0"/>
              <a:t>.</a:t>
            </a:r>
          </a:p>
          <a:p>
            <a:pPr marL="342900" indent="-342900">
              <a:buAutoNum type="arabicPeriod" startAt="4"/>
            </a:pPr>
            <a:r>
              <a:rPr lang="es-ES" dirty="0" smtClean="0"/>
              <a:t>Haga clic en el botón azul de unión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Horarios de clase en línea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Consulta tu g-mail escolar todos los días para ver las invitaciones de tus profesores para conocer las horas y plataformas de las reuniones de clase (Zoom, Google </a:t>
            </a:r>
            <a:r>
              <a:rPr lang="es-ES" dirty="0" err="1" smtClean="0"/>
              <a:t>Hangouts</a:t>
            </a:r>
            <a:r>
              <a:rPr lang="es-ES" dirty="0" smtClean="0"/>
              <a:t>, Google </a:t>
            </a:r>
            <a:r>
              <a:rPr lang="es-ES" dirty="0" err="1" smtClean="0"/>
              <a:t>Meets</a:t>
            </a:r>
            <a:r>
              <a:rPr lang="es-ES" dirty="0" smtClean="0"/>
              <a:t>, etc.).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Remind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Revise su correo g de la escuela para obtener el código de recordatorio de su maestro</a:t>
            </a:r>
            <a:r>
              <a:rPr lang="en-US" dirty="0" smtClean="0"/>
              <a:t>.</a:t>
            </a:r>
          </a:p>
          <a:p>
            <a:r>
              <a:rPr lang="es-ES" dirty="0" smtClean="0"/>
              <a:t>Los profesores podrán enviarle mensajes de texto para comunicarle información sensible al tiempo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edgenuity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La mayoría de las clases utilizarán la edad a lo largo de este año escolar. Algunas clases no están disponibles en </a:t>
            </a:r>
            <a:r>
              <a:rPr lang="es-ES" dirty="0" err="1" smtClean="0"/>
              <a:t>Edgenuity</a:t>
            </a:r>
            <a:r>
              <a:rPr lang="es-ES" dirty="0" smtClean="0"/>
              <a:t>. Si su clase no está disponible a través de </a:t>
            </a:r>
            <a:r>
              <a:rPr lang="es-ES" dirty="0" err="1" smtClean="0"/>
              <a:t>Edgenuity</a:t>
            </a:r>
            <a:r>
              <a:rPr lang="es-ES" dirty="0" smtClean="0"/>
              <a:t>, recibirá información de su maestro sobre cómo acceder a la clase</a:t>
            </a:r>
            <a:r>
              <a:rPr lang="en-US" dirty="0" smtClean="0"/>
              <a:t>.</a:t>
            </a:r>
          </a:p>
          <a:p>
            <a:r>
              <a:rPr lang="es-ES" dirty="0" err="1" smtClean="0"/>
              <a:t>Edgenuity</a:t>
            </a:r>
            <a:r>
              <a:rPr lang="es-ES" dirty="0" smtClean="0"/>
              <a:t> es su aula para remoto (híbrido) o HOLA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Edgenuity Access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51" y="1832936"/>
            <a:ext cx="6882938" cy="35121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221971" y="3690851"/>
            <a:ext cx="2959331" cy="44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tarea </a:t>
            </a:r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s-ES" dirty="0" smtClean="0"/>
              <a:t>Comuníquese con cada uno de sus profesores a través de g-mail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s-ES" dirty="0" smtClean="0"/>
              <a:t>Unirse a sus aulas de Google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join remind 101.</a:t>
            </a:r>
          </a:p>
          <a:p>
            <a:pPr algn="ctr"/>
            <a:r>
              <a:rPr lang="es-ES" dirty="0" smtClean="0">
                <a:solidFill>
                  <a:schemeClr val="accent1"/>
                </a:solidFill>
              </a:rPr>
              <a:t>Recuerde- Todas las asignaciones vencen el lunes 17 de agosto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123</TotalTime>
  <Words>322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Mantente en contacto</vt:lpstr>
      <vt:lpstr>Google classroom</vt:lpstr>
      <vt:lpstr>Accessing Google Classroom</vt:lpstr>
      <vt:lpstr>Horarios de clase en línea</vt:lpstr>
      <vt:lpstr>Remind 101</vt:lpstr>
      <vt:lpstr>edgenuity</vt:lpstr>
      <vt:lpstr>Edgenuity Access</vt:lpstr>
      <vt:lpstr>tarea #4</vt:lpstr>
    </vt:vector>
  </TitlesOfParts>
  <Company>Base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in touch</dc:title>
  <dc:creator>Sheri Williams</dc:creator>
  <cp:lastModifiedBy>10</cp:lastModifiedBy>
  <cp:revision>13</cp:revision>
  <dcterms:created xsi:type="dcterms:W3CDTF">2020-07-27T15:09:11Z</dcterms:created>
  <dcterms:modified xsi:type="dcterms:W3CDTF">2020-07-29T17:57:00Z</dcterms:modified>
</cp:coreProperties>
</file>